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5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263" r:id="rId12"/>
    <p:sldId id="32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5178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A22"/>
    <a:srgbClr val="257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6" autoAdjust="0"/>
    <p:restoredTop sz="89822" autoAdjust="0"/>
  </p:normalViewPr>
  <p:slideViewPr>
    <p:cSldViewPr snapToGrid="0" showGuides="1">
      <p:cViewPr varScale="1">
        <p:scale>
          <a:sx n="77" d="100"/>
          <a:sy n="77" d="100"/>
        </p:scale>
        <p:origin x="749" y="67"/>
      </p:cViewPr>
      <p:guideLst>
        <p:guide orient="horz" pos="3816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FB4EA-192D-48B7-AF69-7C6AEF3FD31F}" type="datetimeFigureOut">
              <a:rPr lang="zh-CN" altLang="en-US" smtClean="0"/>
              <a:t>2021/11/13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1AC2C-07A7-4DFE-8238-51DD7275CB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35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1AC2C-07A7-4DFE-8238-51DD7275CB7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02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043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2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F8CD90B-8635-4384-AAC5-28D05F93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12D0-3E98-41F5-9092-348404EB6A54}" type="datetimeFigureOut">
              <a:rPr lang="zh-CN" altLang="en-US" smtClean="0"/>
              <a:t>2021/11/13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EF8AC88-D5B1-4C34-9107-2189D311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8D866A-EC53-4621-BEE4-A0ED6399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CA17-E655-43A6-B872-35FDA7F267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26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3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DD10A3-E5CD-4053-B351-905446C4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61AF5D-0F21-4D65-8E0F-B1075EB90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700174-0A02-42C1-AD25-A04A0A936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612D0-3E98-41F5-9092-348404EB6A54}" type="datetimeFigureOut">
              <a:rPr lang="zh-CN" altLang="en-US" smtClean="0"/>
              <a:t>2021/11/13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B089C4-4274-437C-B792-83F82F35F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C200FF-CF94-4420-9B6D-5AFA115C3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CA17-E655-43A6-B872-35FDA7F267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287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0E7759-79C7-4755-8B50-C74A3B6EDD6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20769" y="6584"/>
            <a:ext cx="4791921" cy="2387600"/>
          </a:xfrm>
        </p:spPr>
        <p:txBody>
          <a:bodyPr>
            <a:normAutofit/>
          </a:bodyPr>
          <a:lstStyle/>
          <a:p>
            <a:pPr algn="dist"/>
            <a:r>
              <a:rPr lang="zh-CN" altLang="en-US" sz="8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软件实施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22C2946-E02D-42CC-8C0A-105823DA24A2}"/>
              </a:ext>
            </a:extLst>
          </p:cNvPr>
          <p:cNvSpPr txBox="1"/>
          <p:nvPr/>
        </p:nvSpPr>
        <p:spPr>
          <a:xfrm>
            <a:off x="3720865" y="5087987"/>
            <a:ext cx="3791729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   播：杨总监聊软件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5950039-A5B8-4C1E-8E16-70AA0050EE5C}"/>
              </a:ext>
            </a:extLst>
          </p:cNvPr>
          <p:cNvSpPr txBox="1"/>
          <p:nvPr/>
        </p:nvSpPr>
        <p:spPr>
          <a:xfrm>
            <a:off x="1678301" y="3133445"/>
            <a:ext cx="7876857" cy="1623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课：售前的主要工作（下）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如何编写解决方案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94825ED-76CE-460A-9AF4-AB3DC7D57679}"/>
              </a:ext>
            </a:extLst>
          </p:cNvPr>
          <p:cNvSpPr txBox="1"/>
          <p:nvPr/>
        </p:nvSpPr>
        <p:spPr>
          <a:xfrm>
            <a:off x="0" y="1836808"/>
            <a:ext cx="12192000" cy="881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友情提醒：   防迷路，在B站或喜马拉雅关注用户”杨总监聊软件“，系统学习本讲座。</a:t>
            </a:r>
            <a:endParaRPr lang="en-US" altLang="zh-CN" dirty="0"/>
          </a:p>
          <a:p>
            <a:pPr algn="ctr">
              <a:lnSpc>
                <a:spcPct val="150000"/>
              </a:lnSpc>
            </a:pPr>
            <a:r>
              <a:rPr lang="zh-CN" altLang="en-US" dirty="0"/>
              <a:t>想讨论管理软件实施与设计的朋友可以加</a:t>
            </a:r>
            <a:r>
              <a:rPr lang="en-US" altLang="zh-CN" dirty="0"/>
              <a:t>QQ</a:t>
            </a:r>
            <a:r>
              <a:rPr lang="zh-CN" altLang="en-US" dirty="0"/>
              <a:t>群</a:t>
            </a:r>
            <a:r>
              <a:rPr lang="en-US" altLang="zh-CN" dirty="0"/>
              <a:t>276117760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902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我们公司很牛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C6AC744-82DB-48D1-B722-C71731F66EE0}"/>
              </a:ext>
            </a:extLst>
          </p:cNvPr>
          <p:cNvSpPr txBox="1"/>
          <p:nvPr/>
        </p:nvSpPr>
        <p:spPr>
          <a:xfrm>
            <a:off x="1252331" y="1986930"/>
            <a:ext cx="9949069" cy="2196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介绍公司：如公司简介、高管团队、成功案例、资质证书、奖项、辉煌历史、高光时刻等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实力雄厚的成功公司，会让甲方在心理上产生安全感</a:t>
            </a:r>
          </a:p>
        </p:txBody>
      </p:sp>
    </p:spTree>
    <p:extLst>
      <p:ext uri="{BB962C8B-B14F-4D97-AF65-F5344CB8AC3E}">
        <p14:creationId xmlns:p14="http://schemas.microsoft.com/office/powerpoint/2010/main" val="310320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885ED461-3D9F-49E1-8F99-5F0855CA03B9}"/>
              </a:ext>
            </a:extLst>
          </p:cNvPr>
          <p:cNvSpPr txBox="1"/>
          <p:nvPr/>
        </p:nvSpPr>
        <p:spPr>
          <a:xfrm>
            <a:off x="705678" y="1074840"/>
            <a:ext cx="10058399" cy="240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下一课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售前工作的特点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敬请期待！</a:t>
            </a:r>
          </a:p>
          <a:p>
            <a:pPr algn="ctr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都听到这里了，顺手点个赞呗</a:t>
            </a:r>
            <a:endParaRPr lang="en-US" altLang="zh-CN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A74DD4E-1430-46B6-BE6B-B6B4C0E11E62}"/>
              </a:ext>
            </a:extLst>
          </p:cNvPr>
          <p:cNvSpPr txBox="1"/>
          <p:nvPr/>
        </p:nvSpPr>
        <p:spPr>
          <a:xfrm>
            <a:off x="4569748" y="3809095"/>
            <a:ext cx="4543370" cy="1289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       讲：杨长春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       博：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@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无锡杨长春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  众  号：IT改变管理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86F0D8B-52DF-4639-8D3E-7175F32A07A1}"/>
              </a:ext>
            </a:extLst>
          </p:cNvPr>
          <p:cNvSpPr txBox="1"/>
          <p:nvPr/>
        </p:nvSpPr>
        <p:spPr>
          <a:xfrm>
            <a:off x="2705927" y="5242609"/>
            <a:ext cx="7799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提示：需要本课讲稿的，在公众号“IT改变管理”中发送消息“软件实施011”</a:t>
            </a:r>
          </a:p>
        </p:txBody>
      </p:sp>
    </p:spTree>
    <p:extLst>
      <p:ext uri="{BB962C8B-B14F-4D97-AF65-F5344CB8AC3E}">
        <p14:creationId xmlns:p14="http://schemas.microsoft.com/office/powerpoint/2010/main" val="213329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3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C431EAF-5F4A-4FEA-A6B3-5B84307A0C66}"/>
              </a:ext>
            </a:extLst>
          </p:cNvPr>
          <p:cNvSpPr txBox="1"/>
          <p:nvPr/>
        </p:nvSpPr>
        <p:spPr>
          <a:xfrm>
            <a:off x="211313" y="598332"/>
            <a:ext cx="52606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分享赠书，欢迎参与！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A84A374-7986-4018-A49A-EDA2CA488524}"/>
              </a:ext>
            </a:extLst>
          </p:cNvPr>
          <p:cNvSpPr txBox="1"/>
          <p:nvPr/>
        </p:nvSpPr>
        <p:spPr>
          <a:xfrm>
            <a:off x="211313" y="1646739"/>
            <a:ext cx="11824974" cy="390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1）将本讲座分享到微信朋友圈。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2）将朋友圈截屏，保存成图片。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）关注微信公众号“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IT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改变管理”。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4）在公众号中发送本图片。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5）发送收件人姓名、地址、手机。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6）活动截至日期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日。每月根据参与人数的多少，抽取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1-5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名，随机寄送两本中的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一本（有杨老师的亲笔签名哦）。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FD0FB343-4AC5-43D2-9EDD-9D9BCFDE7AC9}"/>
              </a:ext>
            </a:extLst>
          </p:cNvPr>
          <p:cNvGrpSpPr/>
          <p:nvPr/>
        </p:nvGrpSpPr>
        <p:grpSpPr>
          <a:xfrm>
            <a:off x="6123800" y="484488"/>
            <a:ext cx="5599765" cy="3792492"/>
            <a:chOff x="5148808" y="926090"/>
            <a:chExt cx="6811418" cy="473243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257A2668-4616-4CA0-B7F9-5CDEA5737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83342" y="926090"/>
              <a:ext cx="3276884" cy="4732430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3406CAA-5248-4BA2-AE0A-B4A664403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48808" y="926090"/>
              <a:ext cx="3536955" cy="47324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851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2196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解决方案的形式</a:t>
            </a:r>
          </a:p>
          <a:p>
            <a:pPr algn="ctr">
              <a:lnSpc>
                <a:spcPct val="20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3911877" y="1760020"/>
            <a:ext cx="6097656" cy="367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讲究视觉冲击力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一般用于给甲方做演示，图片多，文字少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主要的内容需要售前人员配合着讲解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讲究专业性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阐述非常细节性的问题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6CABD29-E0BE-47BF-B712-F51E0883F055}"/>
              </a:ext>
            </a:extLst>
          </p:cNvPr>
          <p:cNvSpPr txBox="1"/>
          <p:nvPr/>
        </p:nvSpPr>
        <p:spPr>
          <a:xfrm>
            <a:off x="2800350" y="1954021"/>
            <a:ext cx="1185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PPT：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EEBBA77-A2D5-4D39-865E-E0B9FAEE2CC7}"/>
              </a:ext>
            </a:extLst>
          </p:cNvPr>
          <p:cNvSpPr txBox="1"/>
          <p:nvPr/>
        </p:nvSpPr>
        <p:spPr>
          <a:xfrm>
            <a:off x="2621446" y="4077679"/>
            <a:ext cx="1185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Word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189561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我们懂你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1131404" y="1889229"/>
            <a:ext cx="10537135" cy="5151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我们了解甲方本身，了解甲方的想法，了解甲方的困境，了解甲方的希望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一般从这些方面阐述：项目的背景，项目的起因，当前面临的管理问题，甲方希望达到目标，需求，对软件有什么想法，等等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656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我们可以满足你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735496" y="1889229"/>
            <a:ext cx="10933043" cy="3375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针对甲方的要求，甲方的问题，阐述将如何满足这些要求，如何解决这些问题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般从这些方面展开：怎么设计个可人的系统来；如何保证系统是个好系统；系统会提供哪些有用的功能；系统会解决哪些问题；如何使用系统处理工作；未来有哪些使用本系统的主要工作场景；本系统使用后，如何改进管理方式；如何将复杂的业务规则信息化，等等</a:t>
            </a:r>
          </a:p>
        </p:txBody>
      </p:sp>
    </p:spTree>
    <p:extLst>
      <p:ext uri="{BB962C8B-B14F-4D97-AF65-F5344CB8AC3E}">
        <p14:creationId xmlns:p14="http://schemas.microsoft.com/office/powerpoint/2010/main" val="267713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我们人很牛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735496" y="1889229"/>
            <a:ext cx="10933043" cy="367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二十一世纪，最重要的是什么？人才！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团队的构成：有什么人才，每个人的简介、证书、经验、成就等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一两个特别厉害的领军人物，简直会让甲方一下子刮目相看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把公司最顶级的一两个厉害人才做成资料，每个项目都引用一下，有用，也有风险</a:t>
            </a:r>
          </a:p>
        </p:txBody>
      </p:sp>
    </p:spTree>
    <p:extLst>
      <p:ext uri="{BB962C8B-B14F-4D97-AF65-F5344CB8AC3E}">
        <p14:creationId xmlns:p14="http://schemas.microsoft.com/office/powerpoint/2010/main" val="36748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我们技术很牛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735496" y="1889229"/>
            <a:ext cx="10933043" cy="367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牛人未必有牛技术，未必有跟这个项目相称的牛技术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可以从这些方面阐述团队技术：怎么架构系统，怎么开发服务端程序，怎么开发网页程序，怎么开发手机程序，怎么管理服务器，怎么管理数据库，有什么技术优势，有什么独创技术，有什么软著、专利，等等。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文档有一个重要的原则，就是要站在受众的角度写文档，但写技术可以例外。</a:t>
            </a:r>
          </a:p>
        </p:txBody>
      </p:sp>
    </p:spTree>
    <p:extLst>
      <p:ext uri="{BB962C8B-B14F-4D97-AF65-F5344CB8AC3E}">
        <p14:creationId xmlns:p14="http://schemas.microsoft.com/office/powerpoint/2010/main" val="397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我们管理很牛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1262270" y="1738452"/>
            <a:ext cx="9949069" cy="4052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管理出效益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介绍公司跟项目相关的一些管理措施，例如：项目开发流程，需求变更处理流程，新需求处理流程，项目组考核方法，项目知识管理机制，等等。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让甲方觉得你们公司专业，可靠，安全，不是乌合之众，是正规团队，不是小作坊。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方案只是方案，根实际工作未必相同。总之，自己要把握吹牛的度。</a:t>
            </a:r>
          </a:p>
        </p:txBody>
      </p:sp>
    </p:spTree>
    <p:extLst>
      <p:ext uri="{BB962C8B-B14F-4D97-AF65-F5344CB8AC3E}">
        <p14:creationId xmlns:p14="http://schemas.microsoft.com/office/powerpoint/2010/main" val="252882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我们实施很牛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1262270" y="1738452"/>
            <a:ext cx="9949069" cy="367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没有好实施，项目不可能做得好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从这些方面阐述如何做好实施：按照什么方法论实施，如何制订项目计划，实施流程是什么，每个步骤如何进行，项目团队成员如何分工，如何确保项目按期交付，如何保证实施效果，如何培训，如何配合验收，等等。</a:t>
            </a:r>
          </a:p>
        </p:txBody>
      </p:sp>
    </p:spTree>
    <p:extLst>
      <p:ext uri="{BB962C8B-B14F-4D97-AF65-F5344CB8AC3E}">
        <p14:creationId xmlns:p14="http://schemas.microsoft.com/office/powerpoint/2010/main" val="221330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我们服务很牛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1262270" y="1738452"/>
            <a:ext cx="9949069" cy="29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甲方做项目，是需要长期运营的，希望能够持续不断地带来收益</a:t>
            </a:r>
          </a:p>
          <a:p>
            <a:pPr marL="457200" indent="-457200">
              <a:lnSpc>
                <a:spcPct val="200000"/>
              </a:lnSpc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可以从这些方面阐述如何做好服务：售后服务团队的构成，服务的内容，问题处理流程，客户投诉机制，客户建议机制，系统如何升级，等等。</a:t>
            </a:r>
          </a:p>
        </p:txBody>
      </p:sp>
    </p:spTree>
    <p:extLst>
      <p:ext uri="{BB962C8B-B14F-4D97-AF65-F5344CB8AC3E}">
        <p14:creationId xmlns:p14="http://schemas.microsoft.com/office/powerpoint/2010/main" val="250360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838</Words>
  <Application>Microsoft Office PowerPoint</Application>
  <PresentationFormat>宽屏</PresentationFormat>
  <Paragraphs>60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黑体</vt:lpstr>
      <vt:lpstr>微软雅黑</vt:lpstr>
      <vt:lpstr>Arial</vt:lpstr>
      <vt:lpstr>Office 主题​​</vt:lpstr>
      <vt:lpstr>软件实施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管理软件实施</dc:title>
  <dc:creator>Yang Changchun</dc:creator>
  <cp:lastModifiedBy>Yang Changchun</cp:lastModifiedBy>
  <cp:revision>152</cp:revision>
  <dcterms:created xsi:type="dcterms:W3CDTF">2021-08-30T03:17:06Z</dcterms:created>
  <dcterms:modified xsi:type="dcterms:W3CDTF">2021-11-13T07:53:14Z</dcterms:modified>
</cp:coreProperties>
</file>