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42" r:id="rId3"/>
    <p:sldId id="325" r:id="rId4"/>
    <p:sldId id="346" r:id="rId5"/>
    <p:sldId id="347" r:id="rId6"/>
    <p:sldId id="348" r:id="rId7"/>
    <p:sldId id="263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 userDrawn="1">
          <p15:clr>
            <a:srgbClr val="F26B43"/>
          </p15:clr>
        </p15:guide>
        <p15:guide id="2" pos="5178" userDrawn="1">
          <p15:clr>
            <a:srgbClr val="F26B43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A22"/>
    <a:srgbClr val="2571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6" autoAdjust="0"/>
    <p:restoredTop sz="89822" autoAdjust="0"/>
  </p:normalViewPr>
  <p:slideViewPr>
    <p:cSldViewPr snapToGrid="0" showGuides="1">
      <p:cViewPr varScale="1">
        <p:scale>
          <a:sx n="60" d="100"/>
          <a:sy n="60" d="100"/>
        </p:scale>
        <p:origin x="739" y="38"/>
      </p:cViewPr>
      <p:guideLst>
        <p:guide orient="horz" pos="3816"/>
        <p:guide pos="51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FB4EA-192D-48B7-AF69-7C6AEF3FD31F}" type="datetimeFigureOut">
              <a:rPr lang="zh-CN" altLang="en-US" smtClean="0"/>
              <a:t>2021/11/18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1AC2C-07A7-4DFE-8238-51DD7275CB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9359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rgbClr val="043A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823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F8CD90B-8635-4384-AAC5-28D05F931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612D0-3E98-41F5-9092-348404EB6A54}" type="datetimeFigureOut">
              <a:rPr lang="zh-CN" altLang="en-US" smtClean="0"/>
              <a:t>2021/11/18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EF8AC88-D5B1-4C34-9107-2189D3111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48D866A-EC53-4621-BEE4-A0ED6399A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CA17-E655-43A6-B872-35FDA7F267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7264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43A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BDD10A3-E5CD-4053-B351-905446C4D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061AF5D-0F21-4D65-8E0F-B1075EB908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8700174-0A02-42C1-AD25-A04A0A9369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612D0-3E98-41F5-9092-348404EB6A54}" type="datetimeFigureOut">
              <a:rPr lang="zh-CN" altLang="en-US" smtClean="0"/>
              <a:t>2021/11/18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3B089C4-4274-437C-B792-83F82F35F4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9C200FF-CF94-4420-9B6D-5AFA115C36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ACA17-E655-43A6-B872-35FDA7F267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72873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0E7759-79C7-4755-8B50-C74A3B6EDD6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6584"/>
            <a:ext cx="12191999" cy="2387600"/>
          </a:xfrm>
        </p:spPr>
        <p:txBody>
          <a:bodyPr numCol="1">
            <a:normAutofit/>
          </a:bodyPr>
          <a:lstStyle/>
          <a:p>
            <a:pPr algn="ctr"/>
            <a:r>
              <a:rPr lang="zh-CN" altLang="en-US" sz="8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软件实施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B22C2946-E02D-42CC-8C0A-105823DA24A2}"/>
              </a:ext>
            </a:extLst>
          </p:cNvPr>
          <p:cNvSpPr txBox="1"/>
          <p:nvPr/>
        </p:nvSpPr>
        <p:spPr>
          <a:xfrm>
            <a:off x="0" y="5087987"/>
            <a:ext cx="12191999" cy="581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   播：杨总监聊软件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5950039-A5B8-4C1E-8E16-70AA0050EE5C}"/>
              </a:ext>
            </a:extLst>
          </p:cNvPr>
          <p:cNvSpPr txBox="1"/>
          <p:nvPr/>
        </p:nvSpPr>
        <p:spPr>
          <a:xfrm>
            <a:off x="0" y="3133445"/>
            <a:ext cx="12191999" cy="18085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 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 </a:t>
            </a: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课</a:t>
            </a:r>
            <a:endParaRPr lang="en-US" altLang="zh-CN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小白如何走向实施岗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94825ED-76CE-460A-9AF4-AB3DC7D57679}"/>
              </a:ext>
            </a:extLst>
          </p:cNvPr>
          <p:cNvSpPr txBox="1"/>
          <p:nvPr/>
        </p:nvSpPr>
        <p:spPr>
          <a:xfrm>
            <a:off x="0" y="1836808"/>
            <a:ext cx="12192000" cy="8811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dirty="0"/>
              <a:t>友情提醒：   防迷路，在B站或喜马拉雅关注用户”杨总监聊软件“，系统学习本讲座。</a:t>
            </a:r>
            <a:endParaRPr lang="en-US" altLang="zh-CN" dirty="0"/>
          </a:p>
          <a:p>
            <a:pPr algn="ctr">
              <a:lnSpc>
                <a:spcPct val="150000"/>
              </a:lnSpc>
            </a:pPr>
            <a:r>
              <a:rPr lang="zh-CN" altLang="en-US" dirty="0"/>
              <a:t>想讨论管理软件实施与设计的朋友可以加</a:t>
            </a:r>
            <a:r>
              <a:rPr lang="en-US" altLang="zh-CN" dirty="0"/>
              <a:t>QQ</a:t>
            </a:r>
            <a:r>
              <a:rPr lang="zh-CN" altLang="en-US" dirty="0"/>
              <a:t>群</a:t>
            </a:r>
            <a:r>
              <a:rPr lang="en-US" altLang="zh-CN" dirty="0"/>
              <a:t>276117760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29024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1DDB6EF4-68D5-4528-A2FB-70D746EC46CB}"/>
              </a:ext>
            </a:extLst>
          </p:cNvPr>
          <p:cNvSpPr txBox="1"/>
          <p:nvPr/>
        </p:nvSpPr>
        <p:spPr>
          <a:xfrm>
            <a:off x="0" y="1496508"/>
            <a:ext cx="12191999" cy="2824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685800" algn="ctr">
              <a:lnSpc>
                <a:spcPct val="200000"/>
              </a:lnSpc>
              <a:buFont typeface="Wingdings" panose="05000000000000000000" pitchFamily="2" charset="2"/>
              <a:buChar char="n"/>
            </a:pPr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职场如战场，弱肉强食</a:t>
            </a:r>
            <a:endParaRPr lang="en-US" altLang="zh-CN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85800" indent="-685800" algn="ctr">
              <a:lnSpc>
                <a:spcPct val="200000"/>
              </a:lnSpc>
              <a:buFont typeface="Wingdings" panose="05000000000000000000" pitchFamily="2" charset="2"/>
              <a:buChar char="n"/>
            </a:pPr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提高自己的核心竞争力</a:t>
            </a:r>
            <a:endParaRPr lang="en-US" altLang="zh-CN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86858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390EB837-FDBB-4A0F-8B47-1141AEAA2FA0}"/>
              </a:ext>
            </a:extLst>
          </p:cNvPr>
          <p:cNvSpPr txBox="1"/>
          <p:nvPr/>
        </p:nvSpPr>
        <p:spPr>
          <a:xfrm>
            <a:off x="1" y="391608"/>
            <a:ext cx="12191999" cy="13468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其它行业           软件实施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18662A7-4A1D-4002-8F77-C377EEE254EC}"/>
              </a:ext>
            </a:extLst>
          </p:cNvPr>
          <p:cNvSpPr txBox="1"/>
          <p:nvPr/>
        </p:nvSpPr>
        <p:spPr>
          <a:xfrm>
            <a:off x="2527300" y="2261244"/>
            <a:ext cx="9196733" cy="2898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优势：精通某领域的业务知识</a:t>
            </a:r>
          </a:p>
          <a:p>
            <a:pPr>
              <a:lnSpc>
                <a:spcPct val="200000"/>
              </a:lnSpc>
            </a:pP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规划：先到甲方工作，然后改行</a:t>
            </a:r>
          </a:p>
          <a:p>
            <a:pPr>
              <a:lnSpc>
                <a:spcPct val="200000"/>
              </a:lnSpc>
            </a:pP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小白：刚从学校出来就这么规划的不多</a:t>
            </a:r>
          </a:p>
        </p:txBody>
      </p:sp>
      <p:sp>
        <p:nvSpPr>
          <p:cNvPr id="3" name="箭头: 右 2">
            <a:extLst>
              <a:ext uri="{FF2B5EF4-FFF2-40B4-BE49-F238E27FC236}">
                <a16:creationId xmlns:a16="http://schemas.microsoft.com/office/drawing/2014/main" id="{AF7962AE-2996-49FC-A634-377833B50294}"/>
              </a:ext>
            </a:extLst>
          </p:cNvPr>
          <p:cNvSpPr/>
          <p:nvPr/>
        </p:nvSpPr>
        <p:spPr>
          <a:xfrm>
            <a:off x="5353050" y="914400"/>
            <a:ext cx="1485900" cy="749300"/>
          </a:xfrm>
          <a:prstGeom prst="rightArrow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转行</a:t>
            </a:r>
          </a:p>
        </p:txBody>
      </p:sp>
    </p:spTree>
    <p:extLst>
      <p:ext uri="{BB962C8B-B14F-4D97-AF65-F5344CB8AC3E}">
        <p14:creationId xmlns:p14="http://schemas.microsoft.com/office/powerpoint/2010/main" val="1895614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390EB837-FDBB-4A0F-8B47-1141AEAA2FA0}"/>
              </a:ext>
            </a:extLst>
          </p:cNvPr>
          <p:cNvSpPr txBox="1"/>
          <p:nvPr/>
        </p:nvSpPr>
        <p:spPr>
          <a:xfrm>
            <a:off x="1" y="391608"/>
            <a:ext cx="12191999" cy="13468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研发技术           软件实施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18662A7-4A1D-4002-8F77-C377EEE254EC}"/>
              </a:ext>
            </a:extLst>
          </p:cNvPr>
          <p:cNvSpPr txBox="1"/>
          <p:nvPr/>
        </p:nvSpPr>
        <p:spPr>
          <a:xfrm>
            <a:off x="2527300" y="2261244"/>
            <a:ext cx="9196733" cy="1913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优势：精通软件技术</a:t>
            </a:r>
          </a:p>
          <a:p>
            <a:pPr>
              <a:lnSpc>
                <a:spcPct val="200000"/>
              </a:lnSpc>
            </a:pP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规划：先做研发，然后换岗</a:t>
            </a:r>
          </a:p>
        </p:txBody>
      </p:sp>
      <p:sp>
        <p:nvSpPr>
          <p:cNvPr id="3" name="箭头: 右 2">
            <a:extLst>
              <a:ext uri="{FF2B5EF4-FFF2-40B4-BE49-F238E27FC236}">
                <a16:creationId xmlns:a16="http://schemas.microsoft.com/office/drawing/2014/main" id="{AF7962AE-2996-49FC-A634-377833B50294}"/>
              </a:ext>
            </a:extLst>
          </p:cNvPr>
          <p:cNvSpPr/>
          <p:nvPr/>
        </p:nvSpPr>
        <p:spPr>
          <a:xfrm>
            <a:off x="5353050" y="914400"/>
            <a:ext cx="1485900" cy="749300"/>
          </a:xfrm>
          <a:prstGeom prst="rightArrow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转行</a:t>
            </a:r>
          </a:p>
        </p:txBody>
      </p:sp>
    </p:spTree>
    <p:extLst>
      <p:ext uri="{BB962C8B-B14F-4D97-AF65-F5344CB8AC3E}">
        <p14:creationId xmlns:p14="http://schemas.microsoft.com/office/powerpoint/2010/main" val="1689778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390EB837-FDBB-4A0F-8B47-1141AEAA2FA0}"/>
              </a:ext>
            </a:extLst>
          </p:cNvPr>
          <p:cNvSpPr txBox="1"/>
          <p:nvPr/>
        </p:nvSpPr>
        <p:spPr>
          <a:xfrm>
            <a:off x="1" y="391608"/>
            <a:ext cx="12191999" cy="13468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专攻某些软件产品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18662A7-4A1D-4002-8F77-C377EEE254EC}"/>
              </a:ext>
            </a:extLst>
          </p:cNvPr>
          <p:cNvSpPr txBox="1"/>
          <p:nvPr/>
        </p:nvSpPr>
        <p:spPr>
          <a:xfrm>
            <a:off x="2527300" y="2261244"/>
            <a:ext cx="9196733" cy="1913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优势：对复杂的产品非常精通</a:t>
            </a:r>
          </a:p>
          <a:p>
            <a:pPr>
              <a:lnSpc>
                <a:spcPct val="200000"/>
              </a:lnSpc>
            </a:pP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规划：先找个做管理软件不错的公司</a:t>
            </a:r>
          </a:p>
        </p:txBody>
      </p:sp>
    </p:spTree>
    <p:extLst>
      <p:ext uri="{BB962C8B-B14F-4D97-AF65-F5344CB8AC3E}">
        <p14:creationId xmlns:p14="http://schemas.microsoft.com/office/powerpoint/2010/main" val="2394211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390EB837-FDBB-4A0F-8B47-1141AEAA2FA0}"/>
              </a:ext>
            </a:extLst>
          </p:cNvPr>
          <p:cNvSpPr txBox="1"/>
          <p:nvPr/>
        </p:nvSpPr>
        <p:spPr>
          <a:xfrm>
            <a:off x="1" y="391608"/>
            <a:ext cx="12191999" cy="43014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职业规划不重要</a:t>
            </a:r>
            <a:endParaRPr lang="en-US" altLang="zh-CN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200000"/>
              </a:lnSpc>
            </a:pPr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先找个助理岗位</a:t>
            </a:r>
            <a:endParaRPr lang="en-US" altLang="zh-CN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200000"/>
              </a:lnSpc>
            </a:pPr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好实施是项目砸出来的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35492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885ED461-3D9F-49E1-8F99-5F0855CA03B9}"/>
              </a:ext>
            </a:extLst>
          </p:cNvPr>
          <p:cNvSpPr txBox="1"/>
          <p:nvPr/>
        </p:nvSpPr>
        <p:spPr>
          <a:xfrm>
            <a:off x="705678" y="1074840"/>
            <a:ext cx="10058399" cy="240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下一课</a:t>
            </a: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</a:p>
          <a:p>
            <a:pPr algn="ctr"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敬请期待！</a:t>
            </a:r>
          </a:p>
          <a:p>
            <a:pPr algn="ctr">
              <a:lnSpc>
                <a:spcPct val="150000"/>
              </a:lnSpc>
            </a:pP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都听到这里了，顺手点个赞呗</a:t>
            </a:r>
            <a:endParaRPr lang="en-US" altLang="zh-CN" sz="6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6A74DD4E-1430-46B6-BE6B-B6B4C0E11E62}"/>
              </a:ext>
            </a:extLst>
          </p:cNvPr>
          <p:cNvSpPr txBox="1"/>
          <p:nvPr/>
        </p:nvSpPr>
        <p:spPr>
          <a:xfrm>
            <a:off x="4569748" y="3809095"/>
            <a:ext cx="4543370" cy="12899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       讲：杨长春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微       博：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@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无锡杨长春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公  众  号：IT改变管理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86F0D8B-52DF-4639-8D3E-7175F32A07A1}"/>
              </a:ext>
            </a:extLst>
          </p:cNvPr>
          <p:cNvSpPr txBox="1"/>
          <p:nvPr/>
        </p:nvSpPr>
        <p:spPr>
          <a:xfrm>
            <a:off x="2705927" y="5242609"/>
            <a:ext cx="77997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提示：需要本讲座课件（</a:t>
            </a:r>
            <a:r>
              <a:rPr lang="en-US" altLang="zh-CN" dirty="0"/>
              <a:t>PPT+</a:t>
            </a:r>
            <a:r>
              <a:rPr lang="zh-CN" altLang="en-US" dirty="0"/>
              <a:t>讲稿）的，在公众号“IT改变管理”中发送消息“软件实施01</a:t>
            </a:r>
            <a:r>
              <a:rPr lang="en-US" altLang="zh-CN" dirty="0"/>
              <a:t>2</a:t>
            </a:r>
            <a:r>
              <a:rPr lang="zh-CN" alt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3293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1350</TotalTime>
  <Words>212</Words>
  <Application>Microsoft Office PowerPoint</Application>
  <PresentationFormat>宽屏</PresentationFormat>
  <Paragraphs>30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等线</vt:lpstr>
      <vt:lpstr>等线 Light</vt:lpstr>
      <vt:lpstr>微软雅黑</vt:lpstr>
      <vt:lpstr>Arial</vt:lpstr>
      <vt:lpstr>Wingdings</vt:lpstr>
      <vt:lpstr>Office 主题​​</vt:lpstr>
      <vt:lpstr>软件实施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管理软件实施</dc:title>
  <dc:creator>Yang Changchun</dc:creator>
  <cp:lastModifiedBy>Yang Changchun</cp:lastModifiedBy>
  <cp:revision>159</cp:revision>
  <dcterms:created xsi:type="dcterms:W3CDTF">2021-08-30T03:17:06Z</dcterms:created>
  <dcterms:modified xsi:type="dcterms:W3CDTF">2021-11-18T07:19:41Z</dcterms:modified>
</cp:coreProperties>
</file>